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207" y="2337263"/>
            <a:ext cx="8494565" cy="723930"/>
          </a:xfrm>
        </p:spPr>
        <p:txBody>
          <a:bodyPr anchor="b">
            <a:normAutofit/>
          </a:bodyPr>
          <a:lstStyle>
            <a:lvl1pPr algn="r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207" y="3161747"/>
            <a:ext cx="8494565" cy="723929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98" y="681513"/>
            <a:ext cx="9690264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598" y="1409858"/>
            <a:ext cx="96902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66" y="986313"/>
            <a:ext cx="10137423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712" y="1771102"/>
            <a:ext cx="53057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61068" y="1771102"/>
            <a:ext cx="4651022" cy="28527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222" y="970844"/>
            <a:ext cx="10018643" cy="520074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681513"/>
            <a:ext cx="9658391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17" y="1409858"/>
            <a:ext cx="96583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2392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2446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Adlai Moss</cp:lastModifiedBy>
  <cp:revision>13</cp:revision>
  <dcterms:created xsi:type="dcterms:W3CDTF">2019-04-17T14:47:58Z</dcterms:created>
  <dcterms:modified xsi:type="dcterms:W3CDTF">2023-05-22T19:59:17Z</dcterms:modified>
</cp:coreProperties>
</file>