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8" r:id="rId3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11"/>
    <p:restoredTop sz="94684"/>
  </p:normalViewPr>
  <p:slideViewPr>
    <p:cSldViewPr snapToGrid="0" snapToObjects="1">
      <p:cViewPr varScale="1">
        <p:scale>
          <a:sx n="25" d="100"/>
          <a:sy n="25" d="100"/>
        </p:scale>
        <p:origin x="1320" y="114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CC896-7EA7-4B84-8DE7-AC1D1BBE3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0" y="5387975"/>
            <a:ext cx="32918400" cy="114601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BF0D7-44DB-4126-9ED4-A76589A47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17289463"/>
            <a:ext cx="32918400" cy="79486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0BB53-9234-45E6-A402-EA8B02C717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2268489E-A042-4887-8162-601FB36F316C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A0C3C-E804-41CF-8E89-62B6B497D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2B1D-B7FC-46FD-AB0F-E4FA897DE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26873AA2-835A-4A73-ADFC-0B4F77E89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9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5C1DC-4001-47F6-9457-57BEC1593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838" y="1752600"/>
            <a:ext cx="37855525" cy="6362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C2D7FF-2299-4A57-9380-D3D5723BF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17838" y="8763000"/>
            <a:ext cx="37855525" cy="208867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00279-38B3-45FE-8119-6F1A03E1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2268489E-A042-4887-8162-601FB36F316C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F613D-0C6E-4834-BA1D-18E82CF1B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FD0FD-96D4-4F82-A471-83D559477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26873AA2-835A-4A73-ADFC-0B4F77E89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7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EF49C9-204C-4A45-AF6E-12823F306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1410275" y="1752600"/>
            <a:ext cx="9463088" cy="278971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DBF90-214F-49BB-AE01-BED8032A8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17838" y="1752600"/>
            <a:ext cx="28240037" cy="278971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C9DBF-189F-4C03-8A75-B1D1C8F35E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2268489E-A042-4887-8162-601FB36F316C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D38DB-E1A7-43F2-95DE-33018FBE7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E9221-A191-4AF8-B9A8-70A16E3CE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26873AA2-835A-4A73-ADFC-0B4F77E89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92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97AD0-4EDE-4A0C-8CC1-24F6BFE94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0" y="5387975"/>
            <a:ext cx="32918400" cy="114601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0CCE3D-72DF-4A33-9FA3-885AA89A0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17289463"/>
            <a:ext cx="32918400" cy="79486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0FB32-4BF0-48C7-B4A7-1A15C97468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7174B346-9584-4A40-A1C1-EE232A378AC2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C072F-7A25-4BE7-8A9E-24A78C296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DC3AE-53A9-4855-89EF-63AF35FFA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CEF51556-C445-4F0A-8832-01A6B93D9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47E2B-B6A7-40B4-9112-E8FA474CF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838" y="1752600"/>
            <a:ext cx="37855525" cy="6362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A9621-F3D5-43DA-BE03-98B68CD04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838" y="8763000"/>
            <a:ext cx="37855525" cy="208867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6DC65-A2DA-4333-B1E1-5411D93EC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7174B346-9584-4A40-A1C1-EE232A378AC2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83B1D-0A7E-4C13-8F40-E18681EA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9EAC2-564B-437F-BD69-69C4D68D8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CEF51556-C445-4F0A-8832-01A6B93D9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34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56138-6E3D-45DA-9CA5-F8DEAF01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025" y="8207375"/>
            <a:ext cx="37857113" cy="1369218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F3F05-C6B3-4552-807A-244EC27E4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4025" y="22029738"/>
            <a:ext cx="37857113" cy="7200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F00B4-4777-4CD4-A1A6-0460EEA1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7174B346-9584-4A40-A1C1-EE232A378AC2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B7B4B-9C12-4763-A305-9DB9A8F02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CC1A2-5831-4247-80DE-A2468B1E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CEF51556-C445-4F0A-8832-01A6B93D9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95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66EF8-90BB-4DF5-BFF1-A0A9FFEDC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838" y="1752600"/>
            <a:ext cx="37855525" cy="6362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54DA9-13BD-49DA-8EFE-C2EF1355F3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7838" y="8763000"/>
            <a:ext cx="18851562" cy="208867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D8291A-78D4-41C3-956D-391843FE5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021800" y="8763000"/>
            <a:ext cx="18851563" cy="208867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3EF5B-DACB-4F22-A709-076287ED33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7174B346-9584-4A40-A1C1-EE232A378AC2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3C651-F16E-42BC-B129-561FF45CD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C83B1-93B7-49FE-BF7A-1B5C2A58A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CEF51556-C445-4F0A-8832-01A6B93D9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52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C6A49-6F3A-497D-9711-62E40BE0A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00" y="1752600"/>
            <a:ext cx="37857113" cy="6362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F1D34-6BDB-407A-B9FD-2426B2C87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2600" y="8069263"/>
            <a:ext cx="18568988" cy="39544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670E0-B407-4FC3-8DFD-79906A47B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22600" y="12023725"/>
            <a:ext cx="18568988" cy="17686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F6A6BB-EED1-42D1-8898-F52A5BE03F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220238" y="8069263"/>
            <a:ext cx="18659475" cy="39544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649039-A061-466E-AD61-6E32F9B435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2220238" y="12023725"/>
            <a:ext cx="18659475" cy="17686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38A167-2054-4CCC-A82A-A68F72B40F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7174B346-9584-4A40-A1C1-EE232A378AC2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CB61C3-5620-4F8E-B09C-72A4AA01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FD038D-F455-492C-8728-7AD4AAB0D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CEF51556-C445-4F0A-8832-01A6B93D9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78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446EF-6926-456E-8872-597DA9D0B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838" y="1752600"/>
            <a:ext cx="37855525" cy="6362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D5A135-FF7A-4D5C-90F1-6D1F27FF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7174B346-9584-4A40-A1C1-EE232A378AC2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96B62-3489-4C53-8AA4-1182D4807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E17F36-0869-4813-9366-417EE0CB8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CEF51556-C445-4F0A-8832-01A6B93D9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97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B7DE25-EA20-41AF-B80B-1E81C8DDA7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7174B346-9584-4A40-A1C1-EE232A378AC2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D0BE0D-7AA0-44F8-B2EF-96E5467D1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8B326-967B-4864-9FA0-C75E45BA7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CEF51556-C445-4F0A-8832-01A6B93D9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92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1E00B-AFBA-4272-90B1-B313093FD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00" y="2193925"/>
            <a:ext cx="14157325" cy="76819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37C27-E9BF-4DDA-9859-AE8C5D0A3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9475" y="4740275"/>
            <a:ext cx="22220238" cy="233934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ABDA3-BAEB-4D43-AD88-D4D0F6213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22600" y="9875838"/>
            <a:ext cx="14157325" cy="18295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A4035-9D93-4C56-B9A9-3B55725AC4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7174B346-9584-4A40-A1C1-EE232A378AC2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052870-DD26-4245-B9AE-35349B7D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B07CF-7C77-4912-B995-924E1D8CA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CEF51556-C445-4F0A-8832-01A6B93D9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6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2E5CD-7EFC-4929-8E65-87D2CE6A0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838" y="1752600"/>
            <a:ext cx="37855525" cy="6362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3FFCC-08B8-40D7-8170-E6EC767C7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838" y="8763000"/>
            <a:ext cx="37855525" cy="208867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39886-8E5C-49A9-A467-9CA382BEDB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2268489E-A042-4887-8162-601FB36F316C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68438-B587-4097-A45E-901CA208C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57209-24EE-4720-9FBC-F21CF09DF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26873AA2-835A-4A73-ADFC-0B4F77E89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12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76F30-842A-4C08-96EA-61DE05697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00" y="2193925"/>
            <a:ext cx="14157325" cy="76819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8B78E4-6F7C-41D5-A5A9-F349AA8DB3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659475" y="4740275"/>
            <a:ext cx="22220238" cy="2339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5345A-0149-4BBB-A8DF-35D6D0D04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22600" y="9875838"/>
            <a:ext cx="14157325" cy="18295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7F8639-DC4D-48D1-B36B-2E0F151E6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7174B346-9584-4A40-A1C1-EE232A378AC2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CE002F-98A0-4165-8B08-25BB21552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26789-8523-474D-9597-F3D8E6C92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CEF51556-C445-4F0A-8832-01A6B93D9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76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07841-AA4D-4D56-B609-3571D68B9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838" y="1752600"/>
            <a:ext cx="37855525" cy="6362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BE079-3CF9-46CF-B45B-CC2583851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17838" y="8763000"/>
            <a:ext cx="37855525" cy="208867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2EF99-60DC-4350-9A73-02895DAAA9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7174B346-9584-4A40-A1C1-EE232A378AC2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E1D9E-BE4D-48F6-AE05-2A7462750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BEBD8-679E-4583-A08A-997A84C48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CEF51556-C445-4F0A-8832-01A6B93D9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83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B7B88B-579F-40A4-8E98-DC552895CF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1410275" y="1752600"/>
            <a:ext cx="9463088" cy="278971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7D4327-E55C-4593-AF11-91C2BB07A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17838" y="1752600"/>
            <a:ext cx="28240037" cy="278971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3DFB7-8BA1-4429-BA4A-EF60DEE550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7174B346-9584-4A40-A1C1-EE232A378AC2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4ADF0-B4C6-4EE5-81B9-CFEAED003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C78F2-AD49-40DB-9A16-A4FC2B000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CEF51556-C445-4F0A-8832-01A6B93D9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4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FC4B8-7EFE-4039-A91D-0F60C8C17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025" y="8207375"/>
            <a:ext cx="37857113" cy="1369218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5EA85-249B-4EBE-8C66-4FA6B46E5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4025" y="22029738"/>
            <a:ext cx="37857113" cy="7200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01F3F-609A-45D4-B48C-29509F5809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2268489E-A042-4887-8162-601FB36F316C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5A981-9AED-4F2A-A1C3-316DF39BC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04442-F16C-4925-99B9-6C5CBE7B6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26873AA2-835A-4A73-ADFC-0B4F77E89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6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730A3-ECAC-4DC9-91CA-3D9358860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838" y="1752600"/>
            <a:ext cx="37855525" cy="6362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FDE87-981D-4345-B593-CA34563E6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7838" y="8763000"/>
            <a:ext cx="18851562" cy="208867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D2CB4-419C-445F-8FC8-9D2729F86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021800" y="8763000"/>
            <a:ext cx="18851563" cy="208867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3E729-317D-49E2-96DF-64B4919533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2268489E-A042-4887-8162-601FB36F316C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80D05-496D-43AD-9375-C23D0FE01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AA363-D84B-4785-929B-F49C1964C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26873AA2-835A-4A73-ADFC-0B4F77E89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0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40926-5B24-4327-8A0F-105768FAC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00" y="1752600"/>
            <a:ext cx="37857113" cy="6362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37C54-4004-4FDF-8136-954D7CA94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2600" y="8069263"/>
            <a:ext cx="18568988" cy="39544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FE86F-5536-42F0-9F32-B6D8A3C5B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22600" y="12023725"/>
            <a:ext cx="18568988" cy="17686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EB12F7-5F39-40B5-B2E0-BF4A8030C9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220238" y="8069263"/>
            <a:ext cx="18659475" cy="39544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3FB820-8F3A-4533-8AAE-D083E9F690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2220238" y="12023725"/>
            <a:ext cx="18659475" cy="17686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E491C9-E98E-4468-9252-96057013B7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2268489E-A042-4887-8162-601FB36F316C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9F19AF-A678-4CE8-B2E0-DB72C89BA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80B24E-BD20-47B0-A08A-46C0B6BDB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26873AA2-835A-4A73-ADFC-0B4F77E89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7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6276E-8045-4B13-B31E-208220B9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838" y="1752600"/>
            <a:ext cx="37855525" cy="6362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CA4140-5D68-47EC-860F-9DD876A0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2268489E-A042-4887-8162-601FB36F316C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07190C-7C71-4BDB-9446-873677F99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6F70B-9282-4F72-94C2-85F5631C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26873AA2-835A-4A73-ADFC-0B4F77E89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4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D36824-0D5A-4186-8824-B6DE1B7412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2268489E-A042-4887-8162-601FB36F316C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682D7E-5E7A-4ECB-B46C-945580B05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7CF13-CC3A-4B17-B23C-16ED5D7D4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26873AA2-835A-4A73-ADFC-0B4F77E89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43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83552-3B9D-4CB4-A713-407896B74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00" y="2193925"/>
            <a:ext cx="14157325" cy="76819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A3C64-2137-4702-BA4C-0DED1400D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9475" y="4740275"/>
            <a:ext cx="22220238" cy="233934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64433-60B8-497F-81DE-3DE1533BF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22600" y="9875838"/>
            <a:ext cx="14157325" cy="18295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6871E4-80A9-4EF5-96CD-13CA7C00EF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2268489E-A042-4887-8162-601FB36F316C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72D600-4983-4E08-9018-E6A40C47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B2899-0192-4028-B32F-6C35A7958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26873AA2-835A-4A73-ADFC-0B4F77E89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50B2C-3432-43F8-94A0-FC14974EA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00" y="2193925"/>
            <a:ext cx="14157325" cy="76819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4FD4EA-5B26-4922-A01A-DC1F320FD4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659475" y="4740275"/>
            <a:ext cx="22220238" cy="2339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B0470-7BA8-4E00-B665-5E5BA4B62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22600" y="9875838"/>
            <a:ext cx="14157325" cy="18295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7E394-034C-4DC8-8719-18C1F9A71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2268489E-A042-4887-8162-601FB36F316C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9147A-2B03-4A28-8678-28C417C52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208E2-0579-467A-9668-A29A35207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26873AA2-835A-4A73-ADFC-0B4F77E89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4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D467A5C-B1F5-4E61-BCE4-1242430B5FE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6212168" cy="32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6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1F30FB-A776-48C9-8201-03E9544C57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6212168" cy="32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8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DFA71-CC71-4B8B-8783-DDA242ABF0CE}"/>
              </a:ext>
            </a:extLst>
          </p:cNvPr>
          <p:cNvSpPr txBox="1">
            <a:spLocks/>
          </p:cNvSpPr>
          <p:nvPr/>
        </p:nvSpPr>
        <p:spPr>
          <a:xfrm>
            <a:off x="6903548" y="194873"/>
            <a:ext cx="36159141" cy="2234830"/>
          </a:xfrm>
          <a:prstGeom prst="rect">
            <a:avLst/>
          </a:prstGeom>
        </p:spPr>
        <p:txBody>
          <a:bodyPr/>
          <a:lstStyle>
            <a:lvl1pPr algn="ctr" defTabSz="2194560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0" dirty="0"/>
              <a:t>Poster Heading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93B785-AACC-4861-9CA8-795AB97E85C0}"/>
              </a:ext>
            </a:extLst>
          </p:cNvPr>
          <p:cNvSpPr/>
          <p:nvPr/>
        </p:nvSpPr>
        <p:spPr>
          <a:xfrm>
            <a:off x="7022021" y="6148717"/>
            <a:ext cx="11133520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C6742D-FC44-4BBB-81FA-806F059AF0DC}"/>
              </a:ext>
            </a:extLst>
          </p:cNvPr>
          <p:cNvSpPr txBox="1"/>
          <p:nvPr/>
        </p:nvSpPr>
        <p:spPr>
          <a:xfrm>
            <a:off x="7254524" y="6042869"/>
            <a:ext cx="10668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</a:rPr>
              <a:t>HYPOTHESIS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D10709E-2175-45DB-84C7-993A353BC612}"/>
              </a:ext>
            </a:extLst>
          </p:cNvPr>
          <p:cNvSpPr txBox="1">
            <a:spLocks/>
          </p:cNvSpPr>
          <p:nvPr/>
        </p:nvSpPr>
        <p:spPr>
          <a:xfrm>
            <a:off x="7055948" y="3098999"/>
            <a:ext cx="36159141" cy="1484314"/>
          </a:xfrm>
          <a:prstGeom prst="rect">
            <a:avLst/>
          </a:prstGeom>
        </p:spPr>
        <p:txBody>
          <a:bodyPr/>
          <a:lstStyle>
            <a:lvl1pPr algn="ctr" defTabSz="2194560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/>
              <a:t>Presenters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8B47D8-D3EB-4472-A504-DFEAF9D68C4A}"/>
              </a:ext>
            </a:extLst>
          </p:cNvPr>
          <p:cNvSpPr/>
          <p:nvPr/>
        </p:nvSpPr>
        <p:spPr>
          <a:xfrm>
            <a:off x="19455843" y="6148717"/>
            <a:ext cx="11133520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E1FF3B-499F-4025-B64F-AA2BAA3F0E4E}"/>
              </a:ext>
            </a:extLst>
          </p:cNvPr>
          <p:cNvSpPr txBox="1"/>
          <p:nvPr/>
        </p:nvSpPr>
        <p:spPr>
          <a:xfrm>
            <a:off x="19688346" y="6042869"/>
            <a:ext cx="10668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</a:rPr>
              <a:t>SUPPORTING DATA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6B4C37-3CFC-4D14-8E5C-EF13DEE2E37D}"/>
              </a:ext>
            </a:extLst>
          </p:cNvPr>
          <p:cNvSpPr/>
          <p:nvPr/>
        </p:nvSpPr>
        <p:spPr>
          <a:xfrm>
            <a:off x="31929169" y="6148717"/>
            <a:ext cx="11133520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D5B82F-37B1-4010-849D-B0309445FED5}"/>
              </a:ext>
            </a:extLst>
          </p:cNvPr>
          <p:cNvSpPr txBox="1"/>
          <p:nvPr/>
        </p:nvSpPr>
        <p:spPr>
          <a:xfrm>
            <a:off x="32161672" y="6042869"/>
            <a:ext cx="10668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F00F74-F1C8-4D8A-B9B9-7C3ADB228C3F}"/>
              </a:ext>
            </a:extLst>
          </p:cNvPr>
          <p:cNvSpPr/>
          <p:nvPr/>
        </p:nvSpPr>
        <p:spPr>
          <a:xfrm>
            <a:off x="7055948" y="12977320"/>
            <a:ext cx="11133520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7B8FD8-6CA7-4000-A16A-7FC2B20FB4D1}"/>
              </a:ext>
            </a:extLst>
          </p:cNvPr>
          <p:cNvSpPr txBox="1"/>
          <p:nvPr/>
        </p:nvSpPr>
        <p:spPr>
          <a:xfrm>
            <a:off x="7288451" y="12871472"/>
            <a:ext cx="10668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856DBD-BAF1-4168-A89F-EED188E902EC}"/>
              </a:ext>
            </a:extLst>
          </p:cNvPr>
          <p:cNvSpPr/>
          <p:nvPr/>
        </p:nvSpPr>
        <p:spPr>
          <a:xfrm>
            <a:off x="31963096" y="19363304"/>
            <a:ext cx="11133520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ED255E-C7F7-4639-B532-C754BA1FFFAB}"/>
              </a:ext>
            </a:extLst>
          </p:cNvPr>
          <p:cNvSpPr txBox="1"/>
          <p:nvPr/>
        </p:nvSpPr>
        <p:spPr>
          <a:xfrm>
            <a:off x="32195599" y="19257456"/>
            <a:ext cx="10668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6F42FA-C8F9-4FE7-B777-318FBD1EC91F}"/>
              </a:ext>
            </a:extLst>
          </p:cNvPr>
          <p:cNvSpPr txBox="1"/>
          <p:nvPr/>
        </p:nvSpPr>
        <p:spPr>
          <a:xfrm>
            <a:off x="7022021" y="7247501"/>
            <a:ext cx="11133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tx2">
                    <a:lumMod val="75000"/>
                  </a:schemeClr>
                </a:solidFill>
              </a:rPr>
              <a:t>Text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61073A-F057-4C48-8782-45F421369B0F}"/>
              </a:ext>
            </a:extLst>
          </p:cNvPr>
          <p:cNvSpPr txBox="1"/>
          <p:nvPr/>
        </p:nvSpPr>
        <p:spPr>
          <a:xfrm>
            <a:off x="19455843" y="7212420"/>
            <a:ext cx="11133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tx2">
                    <a:lumMod val="75000"/>
                  </a:schemeClr>
                </a:solidFill>
              </a:rPr>
              <a:t>Text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7BB154-02FE-4AEE-8E6B-D5821287B4F4}"/>
              </a:ext>
            </a:extLst>
          </p:cNvPr>
          <p:cNvSpPr txBox="1"/>
          <p:nvPr/>
        </p:nvSpPr>
        <p:spPr>
          <a:xfrm>
            <a:off x="31929169" y="7234227"/>
            <a:ext cx="11133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tx2">
                    <a:lumMod val="75000"/>
                  </a:schemeClr>
                </a:solidFill>
              </a:rPr>
              <a:t>Text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F1DD01-3E66-4DA0-B4A0-51134ACA3657}"/>
              </a:ext>
            </a:extLst>
          </p:cNvPr>
          <p:cNvSpPr txBox="1"/>
          <p:nvPr/>
        </p:nvSpPr>
        <p:spPr>
          <a:xfrm>
            <a:off x="31963096" y="20427007"/>
            <a:ext cx="11133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tx2">
                    <a:lumMod val="75000"/>
                  </a:schemeClr>
                </a:solidFill>
              </a:rPr>
              <a:t>Text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68AC13-04FF-40B9-980B-B6B2F4E39110}"/>
              </a:ext>
            </a:extLst>
          </p:cNvPr>
          <p:cNvSpPr txBox="1"/>
          <p:nvPr/>
        </p:nvSpPr>
        <p:spPr>
          <a:xfrm>
            <a:off x="7055948" y="14041023"/>
            <a:ext cx="11133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tx2">
                    <a:lumMod val="75000"/>
                  </a:schemeClr>
                </a:solidFill>
              </a:rPr>
              <a:t>Text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1621FB-9137-4291-9575-701821C5177D}"/>
              </a:ext>
            </a:extLst>
          </p:cNvPr>
          <p:cNvSpPr/>
          <p:nvPr/>
        </p:nvSpPr>
        <p:spPr>
          <a:xfrm>
            <a:off x="25633658" y="19463073"/>
            <a:ext cx="5204104" cy="493054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2BDDD3-F23E-450A-A3CD-99004027691F}"/>
              </a:ext>
            </a:extLst>
          </p:cNvPr>
          <p:cNvSpPr txBox="1"/>
          <p:nvPr/>
        </p:nvSpPr>
        <p:spPr>
          <a:xfrm>
            <a:off x="19936745" y="24435317"/>
            <a:ext cx="5204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chemeClr val="tx2">
                    <a:lumMod val="75000"/>
                  </a:schemeClr>
                </a:solidFill>
              </a:rPr>
              <a:t>Caption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885D1C-2304-4128-A501-0BCCBEDC060A}"/>
              </a:ext>
            </a:extLst>
          </p:cNvPr>
          <p:cNvSpPr txBox="1"/>
          <p:nvPr/>
        </p:nvSpPr>
        <p:spPr>
          <a:xfrm>
            <a:off x="25633658" y="24435317"/>
            <a:ext cx="5204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chemeClr val="tx2">
                    <a:lumMod val="75000"/>
                  </a:schemeClr>
                </a:solidFill>
              </a:rPr>
              <a:t>Caption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D3663D-ABF0-4A98-8A98-C9CC42913D41}"/>
              </a:ext>
            </a:extLst>
          </p:cNvPr>
          <p:cNvSpPr/>
          <p:nvPr/>
        </p:nvSpPr>
        <p:spPr>
          <a:xfrm>
            <a:off x="19932756" y="25187524"/>
            <a:ext cx="10905006" cy="645312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08ED36-9B2D-4CA0-909B-5F504D0CB37F}"/>
              </a:ext>
            </a:extLst>
          </p:cNvPr>
          <p:cNvSpPr/>
          <p:nvPr/>
        </p:nvSpPr>
        <p:spPr>
          <a:xfrm>
            <a:off x="19877470" y="19488477"/>
            <a:ext cx="5204104" cy="493054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1021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16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Custom Design</vt:lpstr>
      <vt:lpstr>1_Custom Design</vt:lpstr>
      <vt:lpstr>PowerPoint Presentation</vt:lpstr>
    </vt:vector>
  </TitlesOfParts>
  <Company>FAU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Pennell</dc:creator>
  <cp:lastModifiedBy>Teresa Crane</cp:lastModifiedBy>
  <cp:revision>14</cp:revision>
  <dcterms:created xsi:type="dcterms:W3CDTF">2016-02-23T16:07:19Z</dcterms:created>
  <dcterms:modified xsi:type="dcterms:W3CDTF">2021-07-08T19:39:02Z</dcterms:modified>
</cp:coreProperties>
</file>