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43891200" cy="32918400"/>
  <p:notesSz cx="6858000" cy="9144000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/>
    <p:restoredTop sz="94684"/>
  </p:normalViewPr>
  <p:slideViewPr>
    <p:cSldViewPr snapToGrid="0" snapToObjects="1">
      <p:cViewPr varScale="1">
        <p:scale>
          <a:sx n="25" d="100"/>
          <a:sy n="25" d="100"/>
        </p:scale>
        <p:origin x="1320" y="114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CC896-7EA7-4B84-8DE7-AC1D1BBE30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0" y="5387975"/>
            <a:ext cx="32918400" cy="114601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1BF0D7-44DB-4126-9ED4-A76589A47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00" y="17289463"/>
            <a:ext cx="32918400" cy="794861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0BB53-9234-45E6-A402-EA8B02C717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17838" y="30510163"/>
            <a:ext cx="9875837" cy="1752600"/>
          </a:xfrm>
          <a:prstGeom prst="rect">
            <a:avLst/>
          </a:prstGeom>
        </p:spPr>
        <p:txBody>
          <a:bodyPr/>
          <a:lstStyle/>
          <a:p>
            <a:fld id="{2268489E-A042-4887-8162-601FB36F316C}" type="datetimeFigureOut">
              <a:rPr lang="en-US" smtClean="0"/>
              <a:t>2021-07-08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6A0C3C-E804-41CF-8E89-62B6B497D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38325" y="30510163"/>
            <a:ext cx="1481455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B2B1D-B7FC-46FD-AB0F-E4FA897DE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997525" y="30510163"/>
            <a:ext cx="9875838" cy="1752600"/>
          </a:xfrm>
          <a:prstGeom prst="rect">
            <a:avLst/>
          </a:prstGeom>
        </p:spPr>
        <p:txBody>
          <a:bodyPr/>
          <a:lstStyle/>
          <a:p>
            <a:fld id="{26873AA2-835A-4A73-ADFC-0B4F77E8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9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5C1DC-4001-47F6-9457-57BEC1593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838" y="1752600"/>
            <a:ext cx="37855525" cy="63627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C2D7FF-2299-4A57-9380-D3D5723BF7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017838" y="8763000"/>
            <a:ext cx="37855525" cy="208867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100279-38B3-45FE-8119-6F1A03E1F7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17838" y="30510163"/>
            <a:ext cx="9875837" cy="1752600"/>
          </a:xfrm>
          <a:prstGeom prst="rect">
            <a:avLst/>
          </a:prstGeom>
        </p:spPr>
        <p:txBody>
          <a:bodyPr/>
          <a:lstStyle/>
          <a:p>
            <a:fld id="{2268489E-A042-4887-8162-601FB36F316C}" type="datetimeFigureOut">
              <a:rPr lang="en-US" smtClean="0"/>
              <a:t>2021-07-08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F613D-0C6E-4834-BA1D-18E82CF1B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38325" y="30510163"/>
            <a:ext cx="1481455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5FD0FD-96D4-4F82-A471-83D559477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997525" y="30510163"/>
            <a:ext cx="9875838" cy="1752600"/>
          </a:xfrm>
          <a:prstGeom prst="rect">
            <a:avLst/>
          </a:prstGeom>
        </p:spPr>
        <p:txBody>
          <a:bodyPr/>
          <a:lstStyle/>
          <a:p>
            <a:fld id="{26873AA2-835A-4A73-ADFC-0B4F77E8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777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EF49C9-204C-4A45-AF6E-12823F3064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1410275" y="1752600"/>
            <a:ext cx="9463088" cy="278971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FDBF90-214F-49BB-AE01-BED8032A8B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017838" y="1752600"/>
            <a:ext cx="28240037" cy="278971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C9DBF-189F-4C03-8A75-B1D1C8F35E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17838" y="30510163"/>
            <a:ext cx="9875837" cy="1752600"/>
          </a:xfrm>
          <a:prstGeom prst="rect">
            <a:avLst/>
          </a:prstGeom>
        </p:spPr>
        <p:txBody>
          <a:bodyPr/>
          <a:lstStyle/>
          <a:p>
            <a:fld id="{2268489E-A042-4887-8162-601FB36F316C}" type="datetimeFigureOut">
              <a:rPr lang="en-US" smtClean="0"/>
              <a:t>2021-07-08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DD38DB-E1A7-43F2-95DE-33018FBE7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38325" y="30510163"/>
            <a:ext cx="1481455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FE9221-A191-4AF8-B9A8-70A16E3CE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997525" y="30510163"/>
            <a:ext cx="9875838" cy="1752600"/>
          </a:xfrm>
          <a:prstGeom prst="rect">
            <a:avLst/>
          </a:prstGeom>
        </p:spPr>
        <p:txBody>
          <a:bodyPr/>
          <a:lstStyle/>
          <a:p>
            <a:fld id="{26873AA2-835A-4A73-ADFC-0B4F77E8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192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2E5CD-7EFC-4929-8E65-87D2CE6A0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838" y="1752600"/>
            <a:ext cx="37855525" cy="63627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3FFCC-08B8-40D7-8170-E6EC767C7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7838" y="8763000"/>
            <a:ext cx="37855525" cy="208867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539886-8E5C-49A9-A467-9CA382BEDB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17838" y="30510163"/>
            <a:ext cx="9875837" cy="1752600"/>
          </a:xfrm>
          <a:prstGeom prst="rect">
            <a:avLst/>
          </a:prstGeom>
        </p:spPr>
        <p:txBody>
          <a:bodyPr/>
          <a:lstStyle/>
          <a:p>
            <a:fld id="{2268489E-A042-4887-8162-601FB36F316C}" type="datetimeFigureOut">
              <a:rPr lang="en-US" smtClean="0"/>
              <a:t>2021-07-08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68438-B587-4097-A45E-901CA208C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38325" y="30510163"/>
            <a:ext cx="1481455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57209-24EE-4720-9FBC-F21CF09DF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997525" y="30510163"/>
            <a:ext cx="9875838" cy="1752600"/>
          </a:xfrm>
          <a:prstGeom prst="rect">
            <a:avLst/>
          </a:prstGeom>
        </p:spPr>
        <p:txBody>
          <a:bodyPr/>
          <a:lstStyle/>
          <a:p>
            <a:fld id="{26873AA2-835A-4A73-ADFC-0B4F77E8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12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FC4B8-7EFE-4039-A91D-0F60C8C17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025" y="8207375"/>
            <a:ext cx="37857113" cy="13692188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D5EA85-249B-4EBE-8C66-4FA6B46E5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94025" y="22029738"/>
            <a:ext cx="37857113" cy="7200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F01F3F-609A-45D4-B48C-29509F5809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17838" y="30510163"/>
            <a:ext cx="9875837" cy="1752600"/>
          </a:xfrm>
          <a:prstGeom prst="rect">
            <a:avLst/>
          </a:prstGeom>
        </p:spPr>
        <p:txBody>
          <a:bodyPr/>
          <a:lstStyle/>
          <a:p>
            <a:fld id="{2268489E-A042-4887-8162-601FB36F316C}" type="datetimeFigureOut">
              <a:rPr lang="en-US" smtClean="0"/>
              <a:t>2021-07-08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5A981-9AED-4F2A-A1C3-316DF39BC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38325" y="30510163"/>
            <a:ext cx="1481455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A04442-F16C-4925-99B9-6C5CBE7B6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997525" y="30510163"/>
            <a:ext cx="9875838" cy="1752600"/>
          </a:xfrm>
          <a:prstGeom prst="rect">
            <a:avLst/>
          </a:prstGeom>
        </p:spPr>
        <p:txBody>
          <a:bodyPr/>
          <a:lstStyle/>
          <a:p>
            <a:fld id="{26873AA2-835A-4A73-ADFC-0B4F77E8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63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730A3-ECAC-4DC9-91CA-3D9358860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838" y="1752600"/>
            <a:ext cx="37855525" cy="63627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FDE87-981D-4345-B593-CA34563E68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7838" y="8763000"/>
            <a:ext cx="18851562" cy="208867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6D2CB4-419C-445F-8FC8-9D2729F861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021800" y="8763000"/>
            <a:ext cx="18851563" cy="208867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A3E729-317D-49E2-96DF-64B4919533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17838" y="30510163"/>
            <a:ext cx="9875837" cy="1752600"/>
          </a:xfrm>
          <a:prstGeom prst="rect">
            <a:avLst/>
          </a:prstGeom>
        </p:spPr>
        <p:txBody>
          <a:bodyPr/>
          <a:lstStyle/>
          <a:p>
            <a:fld id="{2268489E-A042-4887-8162-601FB36F316C}" type="datetimeFigureOut">
              <a:rPr lang="en-US" smtClean="0"/>
              <a:t>2021-07-08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F80D05-496D-43AD-9375-C23D0FE01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38325" y="30510163"/>
            <a:ext cx="1481455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6AA363-D84B-4785-929B-F49C1964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997525" y="30510163"/>
            <a:ext cx="9875838" cy="1752600"/>
          </a:xfrm>
          <a:prstGeom prst="rect">
            <a:avLst/>
          </a:prstGeom>
        </p:spPr>
        <p:txBody>
          <a:bodyPr/>
          <a:lstStyle/>
          <a:p>
            <a:fld id="{26873AA2-835A-4A73-ADFC-0B4F77E8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004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40926-5B24-4327-8A0F-105768FAC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2600" y="1752600"/>
            <a:ext cx="37857113" cy="63627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F37C54-4004-4FDF-8136-954D7CA94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22600" y="8069263"/>
            <a:ext cx="18568988" cy="39544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BFE86F-5536-42F0-9F32-B6D8A3C5BC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22600" y="12023725"/>
            <a:ext cx="18568988" cy="17686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EB12F7-5F39-40B5-B2E0-BF4A8030C9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2220238" y="8069263"/>
            <a:ext cx="18659475" cy="39544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3FB820-8F3A-4533-8AAE-D083E9F690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2220238" y="12023725"/>
            <a:ext cx="18659475" cy="17686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E491C9-E98E-4468-9252-96057013B7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17838" y="30510163"/>
            <a:ext cx="9875837" cy="1752600"/>
          </a:xfrm>
          <a:prstGeom prst="rect">
            <a:avLst/>
          </a:prstGeom>
        </p:spPr>
        <p:txBody>
          <a:bodyPr/>
          <a:lstStyle/>
          <a:p>
            <a:fld id="{2268489E-A042-4887-8162-601FB36F316C}" type="datetimeFigureOut">
              <a:rPr lang="en-US" smtClean="0"/>
              <a:t>2021-07-08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9F19AF-A678-4CE8-B2E0-DB72C89BA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38325" y="30510163"/>
            <a:ext cx="1481455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80B24E-BD20-47B0-A08A-46C0B6BDB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997525" y="30510163"/>
            <a:ext cx="9875838" cy="1752600"/>
          </a:xfrm>
          <a:prstGeom prst="rect">
            <a:avLst/>
          </a:prstGeom>
        </p:spPr>
        <p:txBody>
          <a:bodyPr/>
          <a:lstStyle/>
          <a:p>
            <a:fld id="{26873AA2-835A-4A73-ADFC-0B4F77E8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777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6276E-8045-4B13-B31E-208220B99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838" y="1752600"/>
            <a:ext cx="37855525" cy="63627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CA4140-5D68-47EC-860F-9DD876A020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17838" y="30510163"/>
            <a:ext cx="9875837" cy="1752600"/>
          </a:xfrm>
          <a:prstGeom prst="rect">
            <a:avLst/>
          </a:prstGeom>
        </p:spPr>
        <p:txBody>
          <a:bodyPr/>
          <a:lstStyle/>
          <a:p>
            <a:fld id="{2268489E-A042-4887-8162-601FB36F316C}" type="datetimeFigureOut">
              <a:rPr lang="en-US" smtClean="0"/>
              <a:t>2021-07-08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07190C-7C71-4BDB-9446-873677F99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38325" y="30510163"/>
            <a:ext cx="1481455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06F70B-9282-4F72-94C2-85F5631C3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997525" y="30510163"/>
            <a:ext cx="9875838" cy="1752600"/>
          </a:xfrm>
          <a:prstGeom prst="rect">
            <a:avLst/>
          </a:prstGeom>
        </p:spPr>
        <p:txBody>
          <a:bodyPr/>
          <a:lstStyle/>
          <a:p>
            <a:fld id="{26873AA2-835A-4A73-ADFC-0B4F77E8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543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D36824-0D5A-4186-8824-B6DE1B7412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17838" y="30510163"/>
            <a:ext cx="9875837" cy="1752600"/>
          </a:xfrm>
          <a:prstGeom prst="rect">
            <a:avLst/>
          </a:prstGeom>
        </p:spPr>
        <p:txBody>
          <a:bodyPr/>
          <a:lstStyle/>
          <a:p>
            <a:fld id="{2268489E-A042-4887-8162-601FB36F316C}" type="datetimeFigureOut">
              <a:rPr lang="en-US" smtClean="0"/>
              <a:t>2021-07-08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682D7E-5E7A-4ECB-B46C-945580B05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38325" y="30510163"/>
            <a:ext cx="1481455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F7CF13-CC3A-4B17-B23C-16ED5D7D4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997525" y="30510163"/>
            <a:ext cx="9875838" cy="1752600"/>
          </a:xfrm>
          <a:prstGeom prst="rect">
            <a:avLst/>
          </a:prstGeom>
        </p:spPr>
        <p:txBody>
          <a:bodyPr/>
          <a:lstStyle/>
          <a:p>
            <a:fld id="{26873AA2-835A-4A73-ADFC-0B4F77E8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43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3552-3B9D-4CB4-A713-407896B74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2600" y="2193925"/>
            <a:ext cx="14157325" cy="7681913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A3C64-2137-4702-BA4C-0DED1400D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59475" y="4740275"/>
            <a:ext cx="22220238" cy="233934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864433-60B8-497F-81DE-3DE1533BF3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22600" y="9875838"/>
            <a:ext cx="14157325" cy="18295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6871E4-80A9-4EF5-96CD-13CA7C00EF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17838" y="30510163"/>
            <a:ext cx="9875837" cy="1752600"/>
          </a:xfrm>
          <a:prstGeom prst="rect">
            <a:avLst/>
          </a:prstGeom>
        </p:spPr>
        <p:txBody>
          <a:bodyPr/>
          <a:lstStyle/>
          <a:p>
            <a:fld id="{2268489E-A042-4887-8162-601FB36F316C}" type="datetimeFigureOut">
              <a:rPr lang="en-US" smtClean="0"/>
              <a:t>2021-07-08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72D600-4983-4E08-9018-E6A40C479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38325" y="30510163"/>
            <a:ext cx="1481455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6B2899-0192-4028-B32F-6C35A7958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997525" y="30510163"/>
            <a:ext cx="9875838" cy="1752600"/>
          </a:xfrm>
          <a:prstGeom prst="rect">
            <a:avLst/>
          </a:prstGeom>
        </p:spPr>
        <p:txBody>
          <a:bodyPr/>
          <a:lstStyle/>
          <a:p>
            <a:fld id="{26873AA2-835A-4A73-ADFC-0B4F77E8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1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50B2C-3432-43F8-94A0-FC14974EA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2600" y="2193925"/>
            <a:ext cx="14157325" cy="7681913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4FD4EA-5B26-4922-A01A-DC1F320FD4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8659475" y="4740275"/>
            <a:ext cx="22220238" cy="2339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EB0470-7BA8-4E00-B665-5E5BA4B625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22600" y="9875838"/>
            <a:ext cx="14157325" cy="18295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7E394-034C-4DC8-8719-18C1F9A710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17838" y="30510163"/>
            <a:ext cx="9875837" cy="1752600"/>
          </a:xfrm>
          <a:prstGeom prst="rect">
            <a:avLst/>
          </a:prstGeom>
        </p:spPr>
        <p:txBody>
          <a:bodyPr/>
          <a:lstStyle/>
          <a:p>
            <a:fld id="{2268489E-A042-4887-8162-601FB36F316C}" type="datetimeFigureOut">
              <a:rPr lang="en-US" smtClean="0"/>
              <a:t>2021-07-08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59147A-2B03-4A28-8678-28C417C52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38325" y="30510163"/>
            <a:ext cx="1481455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8208E2-0579-467A-9668-A29A35207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997525" y="30510163"/>
            <a:ext cx="9875838" cy="1752600"/>
          </a:xfrm>
          <a:prstGeom prst="rect">
            <a:avLst/>
          </a:prstGeom>
        </p:spPr>
        <p:txBody>
          <a:bodyPr/>
          <a:lstStyle/>
          <a:p>
            <a:fld id="{26873AA2-835A-4A73-ADFC-0B4F77E8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245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0D467A5C-B1F5-4E61-BCE4-1242430B5FE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6212168" cy="3291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365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D6690-DCE7-4C02-B1F1-8557F5C5ECE8}"/>
              </a:ext>
            </a:extLst>
          </p:cNvPr>
          <p:cNvSpPr txBox="1">
            <a:spLocks/>
          </p:cNvSpPr>
          <p:nvPr/>
        </p:nvSpPr>
        <p:spPr>
          <a:xfrm>
            <a:off x="6903548" y="194873"/>
            <a:ext cx="36159141" cy="2234830"/>
          </a:xfrm>
          <a:prstGeom prst="rect">
            <a:avLst/>
          </a:prstGeom>
        </p:spPr>
        <p:txBody>
          <a:bodyPr/>
          <a:lstStyle>
            <a:lvl1pPr algn="ctr" defTabSz="2194560" rtl="0" eaLnBrk="1" latinLnBrk="0" hangingPunct="1">
              <a:spcBef>
                <a:spcPct val="0"/>
              </a:spcBef>
              <a:buNone/>
              <a:defRPr sz="21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0" dirty="0"/>
              <a:t>Poster Heading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DDA2D4A-784C-4C08-B01F-97146191503A}"/>
              </a:ext>
            </a:extLst>
          </p:cNvPr>
          <p:cNvSpPr/>
          <p:nvPr/>
        </p:nvSpPr>
        <p:spPr>
          <a:xfrm>
            <a:off x="7022021" y="6148717"/>
            <a:ext cx="11133520" cy="106370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9086CB-FE7A-472E-9254-F7E67B8585D8}"/>
              </a:ext>
            </a:extLst>
          </p:cNvPr>
          <p:cNvSpPr txBox="1"/>
          <p:nvPr/>
        </p:nvSpPr>
        <p:spPr>
          <a:xfrm>
            <a:off x="7254524" y="6042869"/>
            <a:ext cx="1066851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chemeClr val="bg1"/>
                </a:solidFill>
              </a:rPr>
              <a:t>HYPOTHESIS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85F0A0D-F55B-4D0F-9818-1B2A244973FE}"/>
              </a:ext>
            </a:extLst>
          </p:cNvPr>
          <p:cNvSpPr txBox="1">
            <a:spLocks/>
          </p:cNvSpPr>
          <p:nvPr/>
        </p:nvSpPr>
        <p:spPr>
          <a:xfrm>
            <a:off x="7055948" y="3098999"/>
            <a:ext cx="36159141" cy="1484314"/>
          </a:xfrm>
          <a:prstGeom prst="rect">
            <a:avLst/>
          </a:prstGeom>
        </p:spPr>
        <p:txBody>
          <a:bodyPr/>
          <a:lstStyle>
            <a:lvl1pPr algn="ctr" defTabSz="2194560" rtl="0" eaLnBrk="1" latinLnBrk="0" hangingPunct="1">
              <a:spcBef>
                <a:spcPct val="0"/>
              </a:spcBef>
              <a:buNone/>
              <a:defRPr sz="21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dirty="0"/>
              <a:t>Presenters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CB55DC-E54E-42B4-B717-0FA25E7DEA00}"/>
              </a:ext>
            </a:extLst>
          </p:cNvPr>
          <p:cNvSpPr/>
          <p:nvPr/>
        </p:nvSpPr>
        <p:spPr>
          <a:xfrm>
            <a:off x="19455843" y="6148717"/>
            <a:ext cx="11133520" cy="106370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1FB669-E4AC-4F46-ACA0-60A74EF28E93}"/>
              </a:ext>
            </a:extLst>
          </p:cNvPr>
          <p:cNvSpPr txBox="1"/>
          <p:nvPr/>
        </p:nvSpPr>
        <p:spPr>
          <a:xfrm>
            <a:off x="19688346" y="6042869"/>
            <a:ext cx="1066851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chemeClr val="bg1"/>
                </a:solidFill>
              </a:rPr>
              <a:t>SUPPORTING DATA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85270A2-0DAC-481D-93CD-CA69BB3634FD}"/>
              </a:ext>
            </a:extLst>
          </p:cNvPr>
          <p:cNvSpPr/>
          <p:nvPr/>
        </p:nvSpPr>
        <p:spPr>
          <a:xfrm>
            <a:off x="31929169" y="6148717"/>
            <a:ext cx="11133520" cy="106370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325D31-4DEC-4972-92FF-7BE0544074F8}"/>
              </a:ext>
            </a:extLst>
          </p:cNvPr>
          <p:cNvSpPr txBox="1"/>
          <p:nvPr/>
        </p:nvSpPr>
        <p:spPr>
          <a:xfrm>
            <a:off x="32161672" y="6042869"/>
            <a:ext cx="1066851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B82376-F1E8-4674-B180-A2A8FE869804}"/>
              </a:ext>
            </a:extLst>
          </p:cNvPr>
          <p:cNvSpPr/>
          <p:nvPr/>
        </p:nvSpPr>
        <p:spPr>
          <a:xfrm>
            <a:off x="7055948" y="12977320"/>
            <a:ext cx="11133520" cy="106370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837A23-B935-4577-9DDC-79B8433C1936}"/>
              </a:ext>
            </a:extLst>
          </p:cNvPr>
          <p:cNvSpPr txBox="1"/>
          <p:nvPr/>
        </p:nvSpPr>
        <p:spPr>
          <a:xfrm>
            <a:off x="7288451" y="12871472"/>
            <a:ext cx="1066851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chemeClr val="bg1"/>
                </a:solidFill>
              </a:rPr>
              <a:t>BACKGROUND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94E0482-BDAD-4631-9B7D-D63E4C7B534B}"/>
              </a:ext>
            </a:extLst>
          </p:cNvPr>
          <p:cNvSpPr/>
          <p:nvPr/>
        </p:nvSpPr>
        <p:spPr>
          <a:xfrm>
            <a:off x="31963096" y="19363304"/>
            <a:ext cx="11133520" cy="106370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5C75123-8C3B-4E76-B10B-E91AEBB3CC58}"/>
              </a:ext>
            </a:extLst>
          </p:cNvPr>
          <p:cNvSpPr txBox="1"/>
          <p:nvPr/>
        </p:nvSpPr>
        <p:spPr>
          <a:xfrm>
            <a:off x="32195599" y="19257456"/>
            <a:ext cx="1066851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0966369-C442-4FF2-9534-18CA277952DD}"/>
              </a:ext>
            </a:extLst>
          </p:cNvPr>
          <p:cNvSpPr txBox="1"/>
          <p:nvPr/>
        </p:nvSpPr>
        <p:spPr>
          <a:xfrm>
            <a:off x="7022021" y="7247501"/>
            <a:ext cx="111335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solidFill>
                  <a:schemeClr val="tx2">
                    <a:lumMod val="75000"/>
                  </a:schemeClr>
                </a:solidFill>
              </a:rPr>
              <a:t>Text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A9EBD7D-4898-47D3-80FF-7FA9DA9134DA}"/>
              </a:ext>
            </a:extLst>
          </p:cNvPr>
          <p:cNvSpPr txBox="1"/>
          <p:nvPr/>
        </p:nvSpPr>
        <p:spPr>
          <a:xfrm>
            <a:off x="19455843" y="7212420"/>
            <a:ext cx="111335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solidFill>
                  <a:schemeClr val="tx2">
                    <a:lumMod val="75000"/>
                  </a:schemeClr>
                </a:solidFill>
              </a:rPr>
              <a:t>Text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60FC20B-DDBA-4775-9A79-7FF5E0EB8FD1}"/>
              </a:ext>
            </a:extLst>
          </p:cNvPr>
          <p:cNvSpPr txBox="1"/>
          <p:nvPr/>
        </p:nvSpPr>
        <p:spPr>
          <a:xfrm>
            <a:off x="31929169" y="7234227"/>
            <a:ext cx="111335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solidFill>
                  <a:schemeClr val="tx2">
                    <a:lumMod val="75000"/>
                  </a:schemeClr>
                </a:solidFill>
              </a:rPr>
              <a:t>Text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8517F9C-3523-4E01-84A8-348C5A6F8591}"/>
              </a:ext>
            </a:extLst>
          </p:cNvPr>
          <p:cNvSpPr txBox="1"/>
          <p:nvPr/>
        </p:nvSpPr>
        <p:spPr>
          <a:xfrm>
            <a:off x="31963096" y="20427007"/>
            <a:ext cx="111335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solidFill>
                  <a:schemeClr val="tx2">
                    <a:lumMod val="75000"/>
                  </a:schemeClr>
                </a:solidFill>
              </a:rPr>
              <a:t>Text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DA3528A-D1AE-4083-B5B0-DEEF792BC0EE}"/>
              </a:ext>
            </a:extLst>
          </p:cNvPr>
          <p:cNvSpPr txBox="1"/>
          <p:nvPr/>
        </p:nvSpPr>
        <p:spPr>
          <a:xfrm>
            <a:off x="7055948" y="14041023"/>
            <a:ext cx="111335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solidFill>
                  <a:schemeClr val="tx2">
                    <a:lumMod val="75000"/>
                  </a:schemeClr>
                </a:solidFill>
              </a:rPr>
              <a:t>Text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764D658-123B-4676-908F-BBFFEC480CA3}"/>
              </a:ext>
            </a:extLst>
          </p:cNvPr>
          <p:cNvSpPr/>
          <p:nvPr/>
        </p:nvSpPr>
        <p:spPr>
          <a:xfrm>
            <a:off x="25633658" y="19463073"/>
            <a:ext cx="5204104" cy="493054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3727912-1588-4C91-A15C-1B270C753B55}"/>
              </a:ext>
            </a:extLst>
          </p:cNvPr>
          <p:cNvSpPr txBox="1"/>
          <p:nvPr/>
        </p:nvSpPr>
        <p:spPr>
          <a:xfrm>
            <a:off x="19936745" y="24435317"/>
            <a:ext cx="52041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>
                <a:solidFill>
                  <a:schemeClr val="tx2">
                    <a:lumMod val="75000"/>
                  </a:schemeClr>
                </a:solidFill>
              </a:rPr>
              <a:t>Caption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0258DE2-C7EA-40CA-AAFE-9993F784E927}"/>
              </a:ext>
            </a:extLst>
          </p:cNvPr>
          <p:cNvSpPr txBox="1"/>
          <p:nvPr/>
        </p:nvSpPr>
        <p:spPr>
          <a:xfrm>
            <a:off x="25633658" y="24435317"/>
            <a:ext cx="52041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>
                <a:solidFill>
                  <a:schemeClr val="tx2">
                    <a:lumMod val="75000"/>
                  </a:schemeClr>
                </a:solidFill>
              </a:rPr>
              <a:t>Caption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8D9B4C9-1FB7-4EE6-8BDC-95EC4BD07F77}"/>
              </a:ext>
            </a:extLst>
          </p:cNvPr>
          <p:cNvSpPr/>
          <p:nvPr/>
        </p:nvSpPr>
        <p:spPr>
          <a:xfrm>
            <a:off x="19932756" y="25187524"/>
            <a:ext cx="10905006" cy="645312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44CE871-C61C-4943-B0C2-FCE18136D6C4}"/>
              </a:ext>
            </a:extLst>
          </p:cNvPr>
          <p:cNvSpPr/>
          <p:nvPr/>
        </p:nvSpPr>
        <p:spPr>
          <a:xfrm>
            <a:off x="19877470" y="19488477"/>
            <a:ext cx="5204104" cy="493054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3690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16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Custom Design</vt:lpstr>
      <vt:lpstr>PowerPoint Presentation</vt:lpstr>
    </vt:vector>
  </TitlesOfParts>
  <Company>FAU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Shawn Pennell</dc:creator>
  <cp:lastModifiedBy>Teresa Crane</cp:lastModifiedBy>
  <cp:revision>12</cp:revision>
  <dcterms:created xsi:type="dcterms:W3CDTF">2016-02-23T16:07:19Z</dcterms:created>
  <dcterms:modified xsi:type="dcterms:W3CDTF">2021-07-08T19:30:53Z</dcterms:modified>
</cp:coreProperties>
</file>